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B57A4D-62EC-144E-AC90-FDAA7ABB17E2}" v="15" dt="2024-01-29T00:06:55.7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6197"/>
  </p:normalViewPr>
  <p:slideViewPr>
    <p:cSldViewPr snapToGrid="0">
      <p:cViewPr>
        <p:scale>
          <a:sx n="107" d="100"/>
          <a:sy n="107" d="100"/>
        </p:scale>
        <p:origin x="928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ounghee Min" userId="f681a725-385e-4c4e-be43-fb4c0338532a" providerId="ADAL" clId="{2AB57A4D-62EC-144E-AC90-FDAA7ABB17E2}"/>
    <pc:docChg chg="modSld">
      <pc:chgData name="Kyounghee Min" userId="f681a725-385e-4c4e-be43-fb4c0338532a" providerId="ADAL" clId="{2AB57A4D-62EC-144E-AC90-FDAA7ABB17E2}" dt="2024-01-29T00:06:59.438" v="49" actId="1076"/>
      <pc:docMkLst>
        <pc:docMk/>
      </pc:docMkLst>
      <pc:sldChg chg="addSp modSp mod">
        <pc:chgData name="Kyounghee Min" userId="f681a725-385e-4c4e-be43-fb4c0338532a" providerId="ADAL" clId="{2AB57A4D-62EC-144E-AC90-FDAA7ABB17E2}" dt="2024-01-29T00:06:59.438" v="49" actId="1076"/>
        <pc:sldMkLst>
          <pc:docMk/>
          <pc:sldMk cId="1745838275" sldId="257"/>
        </pc:sldMkLst>
        <pc:spChg chg="add mod">
          <ac:chgData name="Kyounghee Min" userId="f681a725-385e-4c4e-be43-fb4c0338532a" providerId="ADAL" clId="{2AB57A4D-62EC-144E-AC90-FDAA7ABB17E2}" dt="2024-01-29T00:06:23.623" v="45" actId="207"/>
          <ac:spMkLst>
            <pc:docMk/>
            <pc:sldMk cId="1745838275" sldId="257"/>
            <ac:spMk id="2" creationId="{425B528D-3A24-3BD0-64E7-01AA9A61817E}"/>
          </ac:spMkLst>
        </pc:spChg>
        <pc:spChg chg="add mod">
          <ac:chgData name="Kyounghee Min" userId="f681a725-385e-4c4e-be43-fb4c0338532a" providerId="ADAL" clId="{2AB57A4D-62EC-144E-AC90-FDAA7ABB17E2}" dt="2024-01-29T00:06:36.504" v="47" actId="207"/>
          <ac:spMkLst>
            <pc:docMk/>
            <pc:sldMk cId="1745838275" sldId="257"/>
            <ac:spMk id="3" creationId="{5BCA5CA7-453B-42B0-6C03-3357285713F2}"/>
          </ac:spMkLst>
        </pc:spChg>
        <pc:spChg chg="add mod">
          <ac:chgData name="Kyounghee Min" userId="f681a725-385e-4c4e-be43-fb4c0338532a" providerId="ADAL" clId="{2AB57A4D-62EC-144E-AC90-FDAA7ABB17E2}" dt="2024-01-29T00:06:31.402" v="46" actId="207"/>
          <ac:spMkLst>
            <pc:docMk/>
            <pc:sldMk cId="1745838275" sldId="257"/>
            <ac:spMk id="5" creationId="{E401BB3A-CCA4-2A1B-11A5-D95D5845AFA2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6" creationId="{4CBF77E3-55CD-3721-7242-C595479C7CA2}"/>
          </ac:spMkLst>
        </pc:spChg>
        <pc:spChg chg="add mod">
          <ac:chgData name="Kyounghee Min" userId="f681a725-385e-4c4e-be43-fb4c0338532a" providerId="ADAL" clId="{2AB57A4D-62EC-144E-AC90-FDAA7ABB17E2}" dt="2024-01-29T00:06:31.402" v="46" actId="207"/>
          <ac:spMkLst>
            <pc:docMk/>
            <pc:sldMk cId="1745838275" sldId="257"/>
            <ac:spMk id="7" creationId="{1D4C6DDE-DEA2-8E30-F430-1C49D3978A12}"/>
          </ac:spMkLst>
        </pc:spChg>
        <pc:spChg chg="add mod">
          <ac:chgData name="Kyounghee Min" userId="f681a725-385e-4c4e-be43-fb4c0338532a" providerId="ADAL" clId="{2AB57A4D-62EC-144E-AC90-FDAA7ABB17E2}" dt="2024-01-29T00:06:31.402" v="46" actId="207"/>
          <ac:spMkLst>
            <pc:docMk/>
            <pc:sldMk cId="1745838275" sldId="257"/>
            <ac:spMk id="8" creationId="{DD5B5F85-B9D5-47DE-F339-629EFE90F3EB}"/>
          </ac:spMkLst>
        </pc:spChg>
        <pc:spChg chg="add 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9" creationId="{A465BB19-2AD8-E8E8-42B8-F513B82E077A}"/>
          </ac:spMkLst>
        </pc:spChg>
        <pc:spChg chg="add 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10" creationId="{5D51C00F-CC81-C86B-7410-5954679CD78F}"/>
          </ac:spMkLst>
        </pc:spChg>
        <pc:spChg chg="add mod">
          <ac:chgData name="Kyounghee Min" userId="f681a725-385e-4c4e-be43-fb4c0338532a" providerId="ADAL" clId="{2AB57A4D-62EC-144E-AC90-FDAA7ABB17E2}" dt="2024-01-29T00:06:59.438" v="49" actId="1076"/>
          <ac:spMkLst>
            <pc:docMk/>
            <pc:sldMk cId="1745838275" sldId="257"/>
            <ac:spMk id="12" creationId="{A3603A69-02BB-10A1-65EE-A49F3AEEF1F6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16" creationId="{8DDC8C08-5C9D-5CC8-FF7D-B6299CFBE40F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18" creationId="{5269BA22-5482-AFA5-3CC7-99C81B4715AD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19" creationId="{AC3BBA97-7EB6-7CB7-90E0-F7C1ED0E308F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20" creationId="{592C3F49-6EDF-6DC8-CBEF-3D286E0C9648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21" creationId="{BE32B7D3-86FE-9B78-900B-263C91D7EF98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23" creationId="{4BD7A263-3AAE-9D7A-C0CF-6C0DB9BB5A42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24" creationId="{2F018524-01AF-E2D9-D72B-D2C6EAE50483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25" creationId="{9A0434F5-AE73-24E1-7E6E-0D34884999CA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26" creationId="{284E61DC-EDAB-867A-DC3A-FE68DAF761E8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27" creationId="{8553B6A3-296C-8F0E-4841-5B868D4128DA}"/>
          </ac:spMkLst>
        </pc:spChg>
        <pc:spChg chg="mod">
          <ac:chgData name="Kyounghee Min" userId="f681a725-385e-4c4e-be43-fb4c0338532a" providerId="ADAL" clId="{2AB57A4D-62EC-144E-AC90-FDAA7ABB17E2}" dt="2024-01-29T00:06:23.623" v="45" actId="207"/>
          <ac:spMkLst>
            <pc:docMk/>
            <pc:sldMk cId="1745838275" sldId="257"/>
            <ac:spMk id="28" creationId="{769339C1-C9FD-DBC0-5752-CB734AC6F9AB}"/>
          </ac:spMkLst>
        </pc:spChg>
        <pc:spChg chg="mod">
          <ac:chgData name="Kyounghee Min" userId="f681a725-385e-4c4e-be43-fb4c0338532a" providerId="ADAL" clId="{2AB57A4D-62EC-144E-AC90-FDAA7ABB17E2}" dt="2024-01-29T00:06:55.761" v="48"/>
          <ac:spMkLst>
            <pc:docMk/>
            <pc:sldMk cId="1745838275" sldId="257"/>
            <ac:spMk id="31" creationId="{0D26D5DB-C368-C814-7472-28DDECA25A2A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32" creationId="{6C40A06F-467E-D3A8-47D0-FA19791132B6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33" creationId="{88CE0236-3B6E-F684-7783-1CC3F2827638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34" creationId="{4EB6E76D-AB87-F95B-A782-55B8C7C61C3F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35" creationId="{360415CD-AF28-E3DD-53CD-00C94597D19C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36" creationId="{9C6A391A-1815-3DBD-8F5D-3CCE8A8954D1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37" creationId="{A3DD3C06-683A-7B6A-AB93-47771359FBA1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38" creationId="{8790985A-92DB-3048-BF3B-AE452AAC7358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39" creationId="{6745075C-0810-BC5A-6CC2-9F99CC4D3FE2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40" creationId="{555DE76B-AA98-EA00-9986-EA4627C24281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41" creationId="{DD5F4D63-C099-AB26-66C3-58620FA701D2}"/>
          </ac:spMkLst>
        </pc:spChg>
        <pc:spChg chg="mod">
          <ac:chgData name="Kyounghee Min" userId="f681a725-385e-4c4e-be43-fb4c0338532a" providerId="ADAL" clId="{2AB57A4D-62EC-144E-AC90-FDAA7ABB17E2}" dt="2024-01-29T00:06:08.727" v="42" actId="164"/>
          <ac:spMkLst>
            <pc:docMk/>
            <pc:sldMk cId="1745838275" sldId="257"/>
            <ac:spMk id="42" creationId="{98830D00-43A0-F6F9-0BC8-4F44D417B7DE}"/>
          </ac:spMkLst>
        </pc:spChg>
        <pc:spChg chg="mod">
          <ac:chgData name="Kyounghee Min" userId="f681a725-385e-4c4e-be43-fb4c0338532a" providerId="ADAL" clId="{2AB57A4D-62EC-144E-AC90-FDAA7ABB17E2}" dt="2024-01-29T00:06:23.623" v="45" actId="207"/>
          <ac:spMkLst>
            <pc:docMk/>
            <pc:sldMk cId="1745838275" sldId="257"/>
            <ac:spMk id="43" creationId="{69BFBC77-718F-6E05-AAD4-5D1E682D50A8}"/>
          </ac:spMkLst>
        </pc:spChg>
        <pc:spChg chg="mod">
          <ac:chgData name="Kyounghee Min" userId="f681a725-385e-4c4e-be43-fb4c0338532a" providerId="ADAL" clId="{2AB57A4D-62EC-144E-AC90-FDAA7ABB17E2}" dt="2024-01-29T00:06:55.761" v="48"/>
          <ac:spMkLst>
            <pc:docMk/>
            <pc:sldMk cId="1745838275" sldId="257"/>
            <ac:spMk id="44" creationId="{B9B25437-7F8A-487C-C8D6-785276801D43}"/>
          </ac:spMkLst>
        </pc:spChg>
        <pc:spChg chg="mod">
          <ac:chgData name="Kyounghee Min" userId="f681a725-385e-4c4e-be43-fb4c0338532a" providerId="ADAL" clId="{2AB57A4D-62EC-144E-AC90-FDAA7ABB17E2}" dt="2024-01-29T00:06:55.761" v="48"/>
          <ac:spMkLst>
            <pc:docMk/>
            <pc:sldMk cId="1745838275" sldId="257"/>
            <ac:spMk id="48" creationId="{CA388C79-4552-251F-D66E-20585B7C14AF}"/>
          </ac:spMkLst>
        </pc:spChg>
        <pc:spChg chg="mod">
          <ac:chgData name="Kyounghee Min" userId="f681a725-385e-4c4e-be43-fb4c0338532a" providerId="ADAL" clId="{2AB57A4D-62EC-144E-AC90-FDAA7ABB17E2}" dt="2024-01-29T00:06:55.761" v="48"/>
          <ac:spMkLst>
            <pc:docMk/>
            <pc:sldMk cId="1745838275" sldId="257"/>
            <ac:spMk id="49" creationId="{AEBC4FAA-A015-622A-9C32-833D797B4847}"/>
          </ac:spMkLst>
        </pc:spChg>
        <pc:spChg chg="mod">
          <ac:chgData name="Kyounghee Min" userId="f681a725-385e-4c4e-be43-fb4c0338532a" providerId="ADAL" clId="{2AB57A4D-62EC-144E-AC90-FDAA7ABB17E2}" dt="2024-01-29T00:06:55.761" v="48"/>
          <ac:spMkLst>
            <pc:docMk/>
            <pc:sldMk cId="1745838275" sldId="257"/>
            <ac:spMk id="50" creationId="{E0077A43-AD21-FE9B-95FA-D8909A5941A3}"/>
          </ac:spMkLst>
        </pc:spChg>
        <pc:spChg chg="mod">
          <ac:chgData name="Kyounghee Min" userId="f681a725-385e-4c4e-be43-fb4c0338532a" providerId="ADAL" clId="{2AB57A4D-62EC-144E-AC90-FDAA7ABB17E2}" dt="2024-01-29T00:06:55.761" v="48"/>
          <ac:spMkLst>
            <pc:docMk/>
            <pc:sldMk cId="1745838275" sldId="257"/>
            <ac:spMk id="51" creationId="{5D2B23CF-64BD-683B-FC98-9E61B27D72F8}"/>
          </ac:spMkLst>
        </pc:spChg>
        <pc:spChg chg="mod">
          <ac:chgData name="Kyounghee Min" userId="f681a725-385e-4c4e-be43-fb4c0338532a" providerId="ADAL" clId="{2AB57A4D-62EC-144E-AC90-FDAA7ABB17E2}" dt="2024-01-29T00:06:55.761" v="48"/>
          <ac:spMkLst>
            <pc:docMk/>
            <pc:sldMk cId="1745838275" sldId="257"/>
            <ac:spMk id="53" creationId="{98EFABB5-BA61-62A7-D84A-41ECD3C9DC6A}"/>
          </ac:spMkLst>
        </pc:spChg>
        <pc:grpChg chg="add mod">
          <ac:chgData name="Kyounghee Min" userId="f681a725-385e-4c4e-be43-fb4c0338532a" providerId="ADAL" clId="{2AB57A4D-62EC-144E-AC90-FDAA7ABB17E2}" dt="2024-01-29T00:06:18.653" v="44" actId="1076"/>
          <ac:grpSpMkLst>
            <pc:docMk/>
            <pc:sldMk cId="1745838275" sldId="257"/>
            <ac:grpSpMk id="11" creationId="{E6AC7609-7520-F980-BD0A-47B88B6B465D}"/>
          </ac:grpSpMkLst>
        </pc:grpChg>
        <pc:grpChg chg="add mod">
          <ac:chgData name="Kyounghee Min" userId="f681a725-385e-4c4e-be43-fb4c0338532a" providerId="ADAL" clId="{2AB57A4D-62EC-144E-AC90-FDAA7ABB17E2}" dt="2024-01-29T00:06:59.438" v="49" actId="1076"/>
          <ac:grpSpMkLst>
            <pc:docMk/>
            <pc:sldMk cId="1745838275" sldId="257"/>
            <ac:grpSpMk id="13" creationId="{DEAB54DF-3EB7-9177-BB29-A42B65B2F98D}"/>
          </ac:grpSpMkLst>
        </pc:grpChg>
        <pc:grpChg chg="mod">
          <ac:chgData name="Kyounghee Min" userId="f681a725-385e-4c4e-be43-fb4c0338532a" providerId="ADAL" clId="{2AB57A4D-62EC-144E-AC90-FDAA7ABB17E2}" dt="2024-01-29T00:06:55.761" v="48"/>
          <ac:grpSpMkLst>
            <pc:docMk/>
            <pc:sldMk cId="1745838275" sldId="257"/>
            <ac:grpSpMk id="17" creationId="{09DBA7AF-AD4E-0D15-FF91-EB8BEFCC80A6}"/>
          </ac:grpSpMkLst>
        </pc:grpChg>
        <pc:grpChg chg="mod">
          <ac:chgData name="Kyounghee Min" userId="f681a725-385e-4c4e-be43-fb4c0338532a" providerId="ADAL" clId="{2AB57A4D-62EC-144E-AC90-FDAA7ABB17E2}" dt="2024-01-29T00:06:55.761" v="48"/>
          <ac:grpSpMkLst>
            <pc:docMk/>
            <pc:sldMk cId="1745838275" sldId="257"/>
            <ac:grpSpMk id="22" creationId="{A2B11F2E-A0AF-54D6-1CB8-F877B7658716}"/>
          </ac:grpSpMkLst>
        </pc:grpChg>
        <pc:grpChg chg="mod">
          <ac:chgData name="Kyounghee Min" userId="f681a725-385e-4c4e-be43-fb4c0338532a" providerId="ADAL" clId="{2AB57A4D-62EC-144E-AC90-FDAA7ABB17E2}" dt="2024-01-29T00:06:55.761" v="48"/>
          <ac:grpSpMkLst>
            <pc:docMk/>
            <pc:sldMk cId="1745838275" sldId="257"/>
            <ac:grpSpMk id="29" creationId="{B890BCB3-3D18-A867-4D57-80298437AA1C}"/>
          </ac:grpSpMkLst>
        </pc:grpChg>
        <pc:picChg chg="mod">
          <ac:chgData name="Kyounghee Min" userId="f681a725-385e-4c4e-be43-fb4c0338532a" providerId="ADAL" clId="{2AB57A4D-62EC-144E-AC90-FDAA7ABB17E2}" dt="2024-01-29T00:06:08.727" v="42" actId="164"/>
          <ac:picMkLst>
            <pc:docMk/>
            <pc:sldMk cId="1745838275" sldId="257"/>
            <ac:picMk id="4" creationId="{2C145052-D1BB-9C19-DA9F-FE17E7A9FDAB}"/>
          </ac:picMkLst>
        </pc:picChg>
        <pc:picChg chg="mod">
          <ac:chgData name="Kyounghee Min" userId="f681a725-385e-4c4e-be43-fb4c0338532a" providerId="ADAL" clId="{2AB57A4D-62EC-144E-AC90-FDAA7ABB17E2}" dt="2024-01-29T00:06:55.761" v="48"/>
          <ac:picMkLst>
            <pc:docMk/>
            <pc:sldMk cId="1745838275" sldId="257"/>
            <ac:picMk id="14" creationId="{B9ADC97F-AB77-91B4-5B65-C5BEE2EBF0A9}"/>
          </ac:picMkLst>
        </pc:picChg>
        <pc:picChg chg="mod">
          <ac:chgData name="Kyounghee Min" userId="f681a725-385e-4c4e-be43-fb4c0338532a" providerId="ADAL" clId="{2AB57A4D-62EC-144E-AC90-FDAA7ABB17E2}" dt="2024-01-29T00:06:55.761" v="48"/>
          <ac:picMkLst>
            <pc:docMk/>
            <pc:sldMk cId="1745838275" sldId="257"/>
            <ac:picMk id="15" creationId="{AF58BA86-427A-0961-2935-3B05B8ADDB14}"/>
          </ac:picMkLst>
        </pc:picChg>
        <pc:picChg chg="mod">
          <ac:chgData name="Kyounghee Min" userId="f681a725-385e-4c4e-be43-fb4c0338532a" providerId="ADAL" clId="{2AB57A4D-62EC-144E-AC90-FDAA7ABB17E2}" dt="2024-01-29T00:06:08.727" v="42" actId="164"/>
          <ac:picMkLst>
            <pc:docMk/>
            <pc:sldMk cId="1745838275" sldId="257"/>
            <ac:picMk id="30" creationId="{F3A2400A-482F-5E16-08D4-783729798CE3}"/>
          </ac:picMkLst>
        </pc:picChg>
        <pc:cxnChg chg="mod">
          <ac:chgData name="Kyounghee Min" userId="f681a725-385e-4c4e-be43-fb4c0338532a" providerId="ADAL" clId="{2AB57A4D-62EC-144E-AC90-FDAA7ABB17E2}" dt="2024-01-29T00:06:55.761" v="48"/>
          <ac:cxnSpMkLst>
            <pc:docMk/>
            <pc:sldMk cId="1745838275" sldId="257"/>
            <ac:cxnSpMk id="45" creationId="{C2F7D87C-6E24-1605-4F90-21845F255B64}"/>
          </ac:cxnSpMkLst>
        </pc:cxnChg>
        <pc:cxnChg chg="mod">
          <ac:chgData name="Kyounghee Min" userId="f681a725-385e-4c4e-be43-fb4c0338532a" providerId="ADAL" clId="{2AB57A4D-62EC-144E-AC90-FDAA7ABB17E2}" dt="2024-01-29T00:06:55.761" v="48"/>
          <ac:cxnSpMkLst>
            <pc:docMk/>
            <pc:sldMk cId="1745838275" sldId="257"/>
            <ac:cxnSpMk id="46" creationId="{A36B336C-F812-9E33-B817-9DC54FC69C5C}"/>
          </ac:cxnSpMkLst>
        </pc:cxnChg>
        <pc:cxnChg chg="mod">
          <ac:chgData name="Kyounghee Min" userId="f681a725-385e-4c4e-be43-fb4c0338532a" providerId="ADAL" clId="{2AB57A4D-62EC-144E-AC90-FDAA7ABB17E2}" dt="2024-01-29T00:06:55.761" v="48"/>
          <ac:cxnSpMkLst>
            <pc:docMk/>
            <pc:sldMk cId="1745838275" sldId="257"/>
            <ac:cxnSpMk id="47" creationId="{0A8D7791-C828-EF8B-5E0E-A526BC8FD37D}"/>
          </ac:cxnSpMkLst>
        </pc:cxnChg>
        <pc:cxnChg chg="mod">
          <ac:chgData name="Kyounghee Min" userId="f681a725-385e-4c4e-be43-fb4c0338532a" providerId="ADAL" clId="{2AB57A4D-62EC-144E-AC90-FDAA7ABB17E2}" dt="2024-01-29T00:06:55.761" v="48"/>
          <ac:cxnSpMkLst>
            <pc:docMk/>
            <pc:sldMk cId="1745838275" sldId="257"/>
            <ac:cxnSpMk id="52" creationId="{A2B8DEB2-8609-4805-C162-5C69A70C6E9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C47A5-0A4D-2221-A6E0-FA2555FF4C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94C78-1941-3B4E-F9EA-EF4B213ED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D24F6-8526-F1DF-2F38-729CE010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DD796-1F10-CD18-A58D-956E9810B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E864F-3961-3979-B946-FD1D59D3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2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66EA5-5504-358A-95C3-D5C345569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DD310-CCD0-981E-B864-F848A7311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7B70-C541-5A06-D483-F9AC1F1B7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140E7-26A5-EA09-6634-4EC4EC8EF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D9A63-8895-6389-753E-E37EBD072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2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00A97E-2E1B-7BCE-E9B4-FC20CB1E39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44CF5C-399F-ED97-76BF-6DC911F15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0D700-A952-2035-D9C4-920B8D8B6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406F0-F87B-4686-79B2-879D22127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C1661-BC2D-5B2C-AD30-BDB40C5ED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1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F511B-5B6F-AC1F-7164-F6C6CFD77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03D9F-B4A8-D6DB-37ED-0A5C2B755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F9D6B-0F3B-9DB9-C038-9A6E4D059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EF418-FBC1-EF18-964E-F87BF2D6A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610FB-FB52-0FD7-F777-C07F5D549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879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9F1FE-546D-2615-01EB-D1526A74F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7BBE8-0F6A-29AB-973E-FD13F237A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641E6-A264-040F-E63E-320859A2B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0C90B-B403-9411-D8AA-4EDF823C3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463BD-F3F6-D939-547C-43673BB51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3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69DB-BED1-2828-1E20-92A009D58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930FB-0C46-F4B0-E510-27DDEBEDDD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50E90-551E-349D-0F80-994E24BDF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CE7C82-4C41-9DEA-AA91-6E5161890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873B05-676C-D03E-D893-D1C1CF774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7F7DF-3BD0-CDF6-E6DD-915A8211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5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C6CC2-A09F-8E42-3C5E-CECBD0D01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59747-0D4E-798E-1124-1D88B64AB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20F17D-B41C-3B21-C01F-C4523A289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4AD567-F825-4F80-8BBC-1AFDB1E756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8CA8AE-05F8-A97F-95B2-3FBD770AFD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7156C6-2515-D557-2B2C-E5A269198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6C2729-4CA8-5782-5D10-977BDD669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6702EC-514E-A36C-D22A-B81EA5C7B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7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8E4F8-D3F0-63E7-BA17-23C012184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A8931D-39A5-77D1-32AF-A862801CB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6E07FA-A461-93C4-CDC2-88BA326C9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F3AA2-B6E9-4948-2129-47EF46C0B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030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C83CF6-2724-CB0F-02A3-340BB4FA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49EE2C-028B-F674-62C6-5E074B1F8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EC4BC-C40C-EF47-901B-E0BE668A0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3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92A38-2615-5A87-4C19-A07C6B297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E597D-8CA8-02DB-1409-1C217D879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9C72DD-ABEB-8B2C-0696-B134225097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50BC5A-1789-B9EE-08A9-E30FFD782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003268-1999-1A0E-E872-1B6B85DCB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2377D7-45BF-8C8C-ABBE-078306957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2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060FC-1D8D-549C-9250-D148EA696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872BD4-F525-3C49-4D23-9FEEBCFAFF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A3ABBE-0F7C-6D6B-ACED-CD5FD79B9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6A2B3E-3A3F-96A8-2A1A-67EF1B5D8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DF157-613E-BBBE-F7AF-E3BF64A55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F062EE-AF11-3648-22EE-D86D1BDF7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2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EDBCC-5624-7E4D-121D-EEEA9FE16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5C6715-1959-C2B5-1000-261A51159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28FA-692E-62FA-5EEE-A3A46C3466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DF6F6-E01E-81FD-2058-8591E46CE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E09F6-AADF-4897-1C0D-DFEB31E1C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6AC7609-7520-F980-BD0A-47B88B6B465D}"/>
              </a:ext>
            </a:extLst>
          </p:cNvPr>
          <p:cNvGrpSpPr/>
          <p:nvPr/>
        </p:nvGrpSpPr>
        <p:grpSpPr>
          <a:xfrm>
            <a:off x="479731" y="2031402"/>
            <a:ext cx="11712269" cy="4618538"/>
            <a:chOff x="198682" y="1463280"/>
            <a:chExt cx="12520570" cy="4937278"/>
          </a:xfrm>
        </p:grpSpPr>
        <p:pic>
          <p:nvPicPr>
            <p:cNvPr id="4" name="Picture 3" descr="A close-up of a test&#10;&#10;Description automatically generated">
              <a:extLst>
                <a:ext uri="{FF2B5EF4-FFF2-40B4-BE49-F238E27FC236}">
                  <a16:creationId xmlns:a16="http://schemas.microsoft.com/office/drawing/2014/main" id="{2C145052-D1BB-9C19-DA9F-FE17E7A9FD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997" t="26665" r="24469" b="3232"/>
            <a:stretch/>
          </p:blipFill>
          <p:spPr>
            <a:xfrm>
              <a:off x="293233" y="1463280"/>
              <a:ext cx="5520884" cy="493727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CBF77E3-55CD-3721-7242-C595479C7CA2}"/>
                </a:ext>
              </a:extLst>
            </p:cNvPr>
            <p:cNvSpPr txBox="1"/>
            <p:nvPr/>
          </p:nvSpPr>
          <p:spPr>
            <a:xfrm>
              <a:off x="198683" y="231553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DDC8C08-5C9D-5CC8-FF7D-B6299CFBE40F}"/>
                </a:ext>
              </a:extLst>
            </p:cNvPr>
            <p:cNvSpPr txBox="1"/>
            <p:nvPr/>
          </p:nvSpPr>
          <p:spPr>
            <a:xfrm>
              <a:off x="198684" y="267620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269BA22-5482-AFA5-3CC7-99C81B4715AD}"/>
                </a:ext>
              </a:extLst>
            </p:cNvPr>
            <p:cNvSpPr txBox="1"/>
            <p:nvPr/>
          </p:nvSpPr>
          <p:spPr>
            <a:xfrm>
              <a:off x="198682" y="3061437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C3BBA97-7EB6-7CB7-90E0-F7C1ED0E308F}"/>
                </a:ext>
              </a:extLst>
            </p:cNvPr>
            <p:cNvSpPr txBox="1"/>
            <p:nvPr/>
          </p:nvSpPr>
          <p:spPr>
            <a:xfrm>
              <a:off x="240996" y="329425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92C3F49-6EDF-6DC8-CBEF-3D286E0C9648}"/>
                </a:ext>
              </a:extLst>
            </p:cNvPr>
            <p:cNvSpPr txBox="1"/>
            <p:nvPr/>
          </p:nvSpPr>
          <p:spPr>
            <a:xfrm>
              <a:off x="240996" y="3697238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E32B7D3-86FE-9B78-900B-263C91D7EF98}"/>
                </a:ext>
              </a:extLst>
            </p:cNvPr>
            <p:cNvSpPr txBox="1"/>
            <p:nvPr/>
          </p:nvSpPr>
          <p:spPr>
            <a:xfrm>
              <a:off x="240996" y="4059638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37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BD7A263-3AAE-9D7A-C0CF-6C0DB9BB5A42}"/>
                </a:ext>
              </a:extLst>
            </p:cNvPr>
            <p:cNvSpPr txBox="1"/>
            <p:nvPr/>
          </p:nvSpPr>
          <p:spPr>
            <a:xfrm>
              <a:off x="209482" y="4429949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F018524-01AF-E2D9-D72B-D2C6EAE50483}"/>
                </a:ext>
              </a:extLst>
            </p:cNvPr>
            <p:cNvSpPr txBox="1"/>
            <p:nvPr/>
          </p:nvSpPr>
          <p:spPr>
            <a:xfrm>
              <a:off x="209482" y="459796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A0434F5-AE73-24E1-7E6E-0D34884999CA}"/>
                </a:ext>
              </a:extLst>
            </p:cNvPr>
            <p:cNvSpPr txBox="1"/>
            <p:nvPr/>
          </p:nvSpPr>
          <p:spPr>
            <a:xfrm>
              <a:off x="209481" y="4823514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84E61DC-EDAB-867A-DC3A-FE68DAF761E8}"/>
                </a:ext>
              </a:extLst>
            </p:cNvPr>
            <p:cNvSpPr txBox="1"/>
            <p:nvPr/>
          </p:nvSpPr>
          <p:spPr>
            <a:xfrm>
              <a:off x="209480" y="5047998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553B6A3-296C-8F0E-4841-5B868D4128DA}"/>
                </a:ext>
              </a:extLst>
            </p:cNvPr>
            <p:cNvSpPr txBox="1"/>
            <p:nvPr/>
          </p:nvSpPr>
          <p:spPr>
            <a:xfrm>
              <a:off x="5681442" y="2531047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COL1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69339C1-C9FD-DBC0-5752-CB734AC6F9AB}"/>
                </a:ext>
              </a:extLst>
            </p:cNvPr>
            <p:cNvSpPr txBox="1"/>
            <p:nvPr/>
          </p:nvSpPr>
          <p:spPr>
            <a:xfrm>
              <a:off x="5655394" y="3795556"/>
              <a:ext cx="1259426" cy="394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bg1">
                      <a:lumMod val="65000"/>
                    </a:schemeClr>
                  </a:solidFill>
                </a:rPr>
                <a:t>pAMPK</a:t>
              </a:r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30" name="Picture 29" descr="A close-up of a dna test&#10;&#10;Description automatically generated">
              <a:extLst>
                <a:ext uri="{FF2B5EF4-FFF2-40B4-BE49-F238E27FC236}">
                  <a16:creationId xmlns:a16="http://schemas.microsoft.com/office/drawing/2014/main" id="{F3A2400A-482F-5E16-08D4-783729798C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326" t="22147" r="22999" b="6395"/>
            <a:stretch/>
          </p:blipFill>
          <p:spPr>
            <a:xfrm>
              <a:off x="6507010" y="1463280"/>
              <a:ext cx="5486306" cy="4905487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C40A06F-467E-D3A8-47D0-FA19791132B6}"/>
                </a:ext>
              </a:extLst>
            </p:cNvPr>
            <p:cNvSpPr txBox="1"/>
            <p:nvPr/>
          </p:nvSpPr>
          <p:spPr>
            <a:xfrm>
              <a:off x="6471284" y="225098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8CE0236-3B6E-F684-7783-1CC3F2827638}"/>
                </a:ext>
              </a:extLst>
            </p:cNvPr>
            <p:cNvSpPr txBox="1"/>
            <p:nvPr/>
          </p:nvSpPr>
          <p:spPr>
            <a:xfrm>
              <a:off x="6471285" y="261165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B6E76D-AB87-F95B-A782-55B8C7C61C3F}"/>
                </a:ext>
              </a:extLst>
            </p:cNvPr>
            <p:cNvSpPr txBox="1"/>
            <p:nvPr/>
          </p:nvSpPr>
          <p:spPr>
            <a:xfrm>
              <a:off x="6471283" y="2996889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60415CD-AF28-E3DD-53CD-00C94597D19C}"/>
                </a:ext>
              </a:extLst>
            </p:cNvPr>
            <p:cNvSpPr txBox="1"/>
            <p:nvPr/>
          </p:nvSpPr>
          <p:spPr>
            <a:xfrm>
              <a:off x="6513597" y="322970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C6A391A-1815-3DBD-8F5D-3CCE8A8954D1}"/>
                </a:ext>
              </a:extLst>
            </p:cNvPr>
            <p:cNvSpPr txBox="1"/>
            <p:nvPr/>
          </p:nvSpPr>
          <p:spPr>
            <a:xfrm>
              <a:off x="6513597" y="3632690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50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3DD3C06-683A-7B6A-AB93-47771359FBA1}"/>
                </a:ext>
              </a:extLst>
            </p:cNvPr>
            <p:cNvSpPr txBox="1"/>
            <p:nvPr/>
          </p:nvSpPr>
          <p:spPr>
            <a:xfrm>
              <a:off x="6513597" y="3995090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37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90985A-92DB-3048-BF3B-AE452AAC7358}"/>
                </a:ext>
              </a:extLst>
            </p:cNvPr>
            <p:cNvSpPr txBox="1"/>
            <p:nvPr/>
          </p:nvSpPr>
          <p:spPr>
            <a:xfrm>
              <a:off x="6482083" y="4365401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745075C-0810-BC5A-6CC2-9F99CC4D3FE2}"/>
                </a:ext>
              </a:extLst>
            </p:cNvPr>
            <p:cNvSpPr txBox="1"/>
            <p:nvPr/>
          </p:nvSpPr>
          <p:spPr>
            <a:xfrm>
              <a:off x="6482083" y="453341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55DE76B-AA98-EA00-9986-EA4627C24281}"/>
                </a:ext>
              </a:extLst>
            </p:cNvPr>
            <p:cNvSpPr txBox="1"/>
            <p:nvPr/>
          </p:nvSpPr>
          <p:spPr>
            <a:xfrm>
              <a:off x="6482082" y="4758966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D5F4D63-C099-AB26-66C3-58620FA701D2}"/>
                </a:ext>
              </a:extLst>
            </p:cNvPr>
            <p:cNvSpPr txBox="1"/>
            <p:nvPr/>
          </p:nvSpPr>
          <p:spPr>
            <a:xfrm>
              <a:off x="6482081" y="4983450"/>
              <a:ext cx="1259426" cy="360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8830D00-43A0-F6F9-0BC8-4F44D417B7DE}"/>
                </a:ext>
              </a:extLst>
            </p:cNvPr>
            <p:cNvSpPr txBox="1"/>
            <p:nvPr/>
          </p:nvSpPr>
          <p:spPr>
            <a:xfrm>
              <a:off x="11426783" y="3177224"/>
              <a:ext cx="1259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HSP90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9BFBC77-718F-6E05-AAD4-5D1E682D50A8}"/>
                </a:ext>
              </a:extLst>
            </p:cNvPr>
            <p:cNvSpPr txBox="1"/>
            <p:nvPr/>
          </p:nvSpPr>
          <p:spPr>
            <a:xfrm>
              <a:off x="5684851" y="4773968"/>
              <a:ext cx="1259426" cy="394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65000"/>
                    </a:schemeClr>
                  </a:solidFill>
                </a:rPr>
                <a:t>IL-1β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25B528D-3A24-3BD0-64E7-01AA9A61817E}"/>
                </a:ext>
              </a:extLst>
            </p:cNvPr>
            <p:cNvSpPr txBox="1"/>
            <p:nvPr/>
          </p:nvSpPr>
          <p:spPr>
            <a:xfrm>
              <a:off x="5659924" y="4433966"/>
              <a:ext cx="1259426" cy="394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65000"/>
                    </a:schemeClr>
                  </a:solidFill>
                </a:rPr>
                <a:t>MCP1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BCA5CA7-453B-42B0-6C03-3357285713F2}"/>
                </a:ext>
              </a:extLst>
            </p:cNvPr>
            <p:cNvSpPr txBox="1"/>
            <p:nvPr/>
          </p:nvSpPr>
          <p:spPr>
            <a:xfrm>
              <a:off x="11456417" y="2539352"/>
              <a:ext cx="1259426" cy="394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65000"/>
                    </a:schemeClr>
                  </a:solidFill>
                </a:rPr>
                <a:t>COL1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401BB3A-CCA4-2A1B-11A5-D95D5845AFA2}"/>
                </a:ext>
              </a:extLst>
            </p:cNvPr>
            <p:cNvSpPr txBox="1"/>
            <p:nvPr/>
          </p:nvSpPr>
          <p:spPr>
            <a:xfrm>
              <a:off x="11430370" y="3803861"/>
              <a:ext cx="1259426" cy="394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bg1">
                      <a:lumMod val="65000"/>
                    </a:schemeClr>
                  </a:solidFill>
                </a:rPr>
                <a:t>pAMPK</a:t>
              </a:r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4C6DDE-DEA2-8E30-F430-1C49D3978A12}"/>
                </a:ext>
              </a:extLst>
            </p:cNvPr>
            <p:cNvSpPr txBox="1"/>
            <p:nvPr/>
          </p:nvSpPr>
          <p:spPr>
            <a:xfrm>
              <a:off x="11459826" y="4782273"/>
              <a:ext cx="1259426" cy="394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65000"/>
                    </a:schemeClr>
                  </a:solidFill>
                </a:rPr>
                <a:t>IL-1β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D5B5F85-B9D5-47DE-F339-629EFE90F3EB}"/>
                </a:ext>
              </a:extLst>
            </p:cNvPr>
            <p:cNvSpPr txBox="1"/>
            <p:nvPr/>
          </p:nvSpPr>
          <p:spPr>
            <a:xfrm>
              <a:off x="11434899" y="4442271"/>
              <a:ext cx="1259426" cy="394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65000"/>
                    </a:schemeClr>
                  </a:solidFill>
                </a:rPr>
                <a:t>MCP1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465BB19-2AD8-E8E8-42B8-F513B82E077A}"/>
                </a:ext>
              </a:extLst>
            </p:cNvPr>
            <p:cNvSpPr/>
            <p:nvPr/>
          </p:nvSpPr>
          <p:spPr>
            <a:xfrm>
              <a:off x="1075765" y="2539352"/>
              <a:ext cx="4270786" cy="3523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D51C00F-CC81-C86B-7410-5954679CD78F}"/>
                </a:ext>
              </a:extLst>
            </p:cNvPr>
            <p:cNvSpPr/>
            <p:nvPr/>
          </p:nvSpPr>
          <p:spPr>
            <a:xfrm>
              <a:off x="7278694" y="3230600"/>
              <a:ext cx="4211919" cy="3523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3603A69-02BB-10A1-65EE-A49F3AEEF1F6}"/>
              </a:ext>
            </a:extLst>
          </p:cNvPr>
          <p:cNvSpPr txBox="1"/>
          <p:nvPr/>
        </p:nvSpPr>
        <p:spPr>
          <a:xfrm>
            <a:off x="4167854" y="257339"/>
            <a:ext cx="2865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B54DF-3EB7-9177-BB29-A42B65B2F98D}"/>
              </a:ext>
            </a:extLst>
          </p:cNvPr>
          <p:cNvGrpSpPr/>
          <p:nvPr/>
        </p:nvGrpSpPr>
        <p:grpSpPr>
          <a:xfrm>
            <a:off x="4085758" y="311694"/>
            <a:ext cx="3479331" cy="1302090"/>
            <a:chOff x="-146256" y="6651287"/>
            <a:chExt cx="4020065" cy="130209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9ADC97F-AB77-91B4-5B65-C5BEE2EBF0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01" t="47306" r="27288" b="47503"/>
            <a:stretch/>
          </p:blipFill>
          <p:spPr>
            <a:xfrm>
              <a:off x="668694" y="7688938"/>
              <a:ext cx="3000505" cy="24096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F58BA86-427A-0961-2935-3B05B8ADDB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47" t="41560" r="29107" b="52014"/>
            <a:stretch/>
          </p:blipFill>
          <p:spPr>
            <a:xfrm>
              <a:off x="669965" y="7374617"/>
              <a:ext cx="2999793" cy="29694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9DBA7AF-AD4E-0D15-FF91-EB8BEFCC80A6}"/>
                </a:ext>
              </a:extLst>
            </p:cNvPr>
            <p:cNvGrpSpPr/>
            <p:nvPr/>
          </p:nvGrpSpPr>
          <p:grpSpPr>
            <a:xfrm>
              <a:off x="-146256" y="6651287"/>
              <a:ext cx="4020065" cy="1302090"/>
              <a:chOff x="-1490" y="3085178"/>
              <a:chExt cx="3662499" cy="1302090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A2B11F2E-A0AF-54D6-1CB8-F877B7658716}"/>
                  </a:ext>
                </a:extLst>
              </p:cNvPr>
              <p:cNvGrpSpPr/>
              <p:nvPr/>
            </p:nvGrpSpPr>
            <p:grpSpPr>
              <a:xfrm>
                <a:off x="-1490" y="3085178"/>
                <a:ext cx="3662499" cy="1302090"/>
                <a:chOff x="-264149" y="3347962"/>
                <a:chExt cx="4574241" cy="1415205"/>
              </a:xfrm>
            </p:grpSpPr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A388C79-4552-251F-D66E-20585B7C14AF}"/>
                    </a:ext>
                  </a:extLst>
                </p:cNvPr>
                <p:cNvSpPr txBox="1"/>
                <p:nvPr/>
              </p:nvSpPr>
              <p:spPr>
                <a:xfrm>
                  <a:off x="-171899" y="4115661"/>
                  <a:ext cx="828650" cy="3177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COL1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AEBC4FAA-A015-622A-9C32-833D797B4847}"/>
                    </a:ext>
                  </a:extLst>
                </p:cNvPr>
                <p:cNvSpPr txBox="1"/>
                <p:nvPr/>
              </p:nvSpPr>
              <p:spPr>
                <a:xfrm>
                  <a:off x="662694" y="3614470"/>
                  <a:ext cx="900305" cy="535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NTC-</a:t>
                  </a:r>
                </a:p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siRNA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E0077A43-AD21-FE9B-95FA-D8909A5941A3}"/>
                    </a:ext>
                  </a:extLst>
                </p:cNvPr>
                <p:cNvSpPr txBox="1"/>
                <p:nvPr/>
              </p:nvSpPr>
              <p:spPr>
                <a:xfrm>
                  <a:off x="1461281" y="3612294"/>
                  <a:ext cx="915056" cy="535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MCT1-</a:t>
                  </a:r>
                </a:p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siRNA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5D2B23CF-64BD-683B-FC98-9E61B27D72F8}"/>
                    </a:ext>
                  </a:extLst>
                </p:cNvPr>
                <p:cNvSpPr txBox="1"/>
                <p:nvPr/>
              </p:nvSpPr>
              <p:spPr>
                <a:xfrm>
                  <a:off x="2152142" y="3347962"/>
                  <a:ext cx="2157950" cy="317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TGF-</a:t>
                  </a:r>
                  <a:r>
                    <a:rPr lang="el-GR" sz="13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β1 (10</a:t>
                  </a:r>
                  <a:r>
                    <a:rPr lang="en-US" sz="13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ng/ml)</a:t>
                  </a:r>
                  <a:endParaRPr lang="en-US" sz="13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A2B8DEB2-8609-4805-C162-5C69A70C6E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28719" y="3650217"/>
                  <a:ext cx="175447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98EFABB5-BA61-62A7-D84A-41ECD3C9DC6A}"/>
                    </a:ext>
                  </a:extLst>
                </p:cNvPr>
                <p:cNvSpPr txBox="1"/>
                <p:nvPr/>
              </p:nvSpPr>
              <p:spPr>
                <a:xfrm>
                  <a:off x="-264149" y="4445379"/>
                  <a:ext cx="936130" cy="3177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HSP90</a:t>
                  </a: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890BCB3-3D18-A867-4D57-80298437AA1C}"/>
                  </a:ext>
                </a:extLst>
              </p:cNvPr>
              <p:cNvGrpSpPr/>
              <p:nvPr/>
            </p:nvGrpSpPr>
            <p:grpSpPr>
              <a:xfrm>
                <a:off x="1452276" y="3795772"/>
                <a:ext cx="1307197" cy="586745"/>
                <a:chOff x="4683618" y="1045825"/>
                <a:chExt cx="1307197" cy="1513592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C2F7D87C-6E24-1605-4F90-21845F255B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90815" y="1067778"/>
                  <a:ext cx="0" cy="149163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A36B336C-F812-9E33-B817-9DC54FC69C5C}"/>
                    </a:ext>
                  </a:extLst>
                </p:cNvPr>
                <p:cNvCxnSpPr>
                  <a:cxnSpLocks/>
                  <a:stCxn id="14" idx="2"/>
                </p:cNvCxnSpPr>
                <p:nvPr/>
              </p:nvCxnSpPr>
              <p:spPr>
                <a:xfrm flipV="1">
                  <a:off x="5339128" y="1045825"/>
                  <a:ext cx="547" cy="146528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0A8D7791-C828-EF8B-5E0E-A526BC8FD3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683618" y="1065105"/>
                  <a:ext cx="0" cy="146517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26D5DB-C368-C814-7472-28DDECA25A2A}"/>
                  </a:ext>
                </a:extLst>
              </p:cNvPr>
              <p:cNvSpPr txBox="1"/>
              <p:nvPr/>
            </p:nvSpPr>
            <p:spPr>
              <a:xfrm>
                <a:off x="2058507" y="3339576"/>
                <a:ext cx="720855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NTC-</a:t>
                </a:r>
              </a:p>
              <a:p>
                <a:pPr algn="ctr"/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siRNA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9B25437-7F8A-487C-C8D6-785276801D43}"/>
                  </a:ext>
                </a:extLst>
              </p:cNvPr>
              <p:cNvSpPr txBox="1"/>
              <p:nvPr/>
            </p:nvSpPr>
            <p:spPr>
              <a:xfrm>
                <a:off x="2697919" y="3337576"/>
                <a:ext cx="732666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MCT1-</a:t>
                </a:r>
              </a:p>
              <a:p>
                <a:pPr algn="ctr"/>
                <a:r>
                  <a:rPr lang="en-US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siRNA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45838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48</Words>
  <Application>Microsoft Macintosh PowerPoint</Application>
  <PresentationFormat>Widescreen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Min, Kyounghee</dc:creator>
  <cp:lastModifiedBy>Min, Kyounghee</cp:lastModifiedBy>
  <cp:revision>2</cp:revision>
  <dcterms:created xsi:type="dcterms:W3CDTF">2024-01-24T04:55:53Z</dcterms:created>
  <dcterms:modified xsi:type="dcterms:W3CDTF">2024-01-29T00:07:01Z</dcterms:modified>
</cp:coreProperties>
</file>